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Montserrat Black"/>
      <p:bold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MontserratBlack-bold.fntdata"/><Relationship Id="rId21" Type="http://schemas.openxmlformats.org/officeDocument/2006/relationships/font" Target="fonts/Poppins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a0fc568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a0fc568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46210f9a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46210f9a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46210f9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46210f9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46210f9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46210f9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46210f9a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46210f9a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46210f9a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46210f9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46210f9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46210f9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aws.amazon.com/what-is/restful-api/#:~:text=RESTful%20API%20is%20an%20interface,applications%20to%20perform%20various%20tasks" TargetMode="External"/><Relationship Id="rId5" Type="http://schemas.openxmlformats.org/officeDocument/2006/relationships/hyperlink" Target="https://expressjs.com/en/starter/installing.html" TargetMode="External"/><Relationship Id="rId6" Type="http://schemas.openxmlformats.org/officeDocument/2006/relationships/hyperlink" Target="https://developer.mozilla.org/en-US/docs/Web/HTTP/Methods" TargetMode="External"/><Relationship Id="rId7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3325" y="1104900"/>
            <a:ext cx="3592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Web </a:t>
            </a:r>
            <a:r>
              <a:rPr b="1" lang="en-GB" sz="2600">
                <a:solidFill>
                  <a:srgbClr val="C4A542"/>
                </a:solidFill>
              </a:rPr>
              <a:t>Applications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https://aws.amazon.com/what-is/restful-api/#:~:text=RESTful%20API%20is%20an%20interface,applications%20to%20perform%20various%20tasks</a:t>
            </a:r>
            <a:r>
              <a:rPr lang="en-GB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https://expressjs.com/en/starter/installing.html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https://developer.mozilla.org/en-US/docs/Web/HTTP/Methods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115863"/>
            <a:ext cx="402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Express.js?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Benefits of Express.js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Setting up an Express.js project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Routes in Express.js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Express?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Fast, unopinionated, minimalistic and lightweight Node.js web application framework.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Provides a solid foundation for building server side applications and APIs with ease.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Advantages: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Flexibility: Express does not force a structure on you, allowing you to choose the components you need.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Routing: Express simplifies routing with its intuitive and expressive API.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Middleware: Middleware architecture allows you to extend and </a:t>
            </a:r>
            <a:r>
              <a:rPr lang="en-GB" sz="1600">
                <a:solidFill>
                  <a:schemeClr val="lt1"/>
                </a:solidFill>
              </a:rPr>
              <a:t>enhance</a:t>
            </a:r>
            <a:r>
              <a:rPr lang="en-GB" sz="1600">
                <a:solidFill>
                  <a:schemeClr val="lt1"/>
                </a:solidFill>
              </a:rPr>
              <a:t> your applications functionality.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Setting Up Express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Install Node.js and npm: Ensure you have node and npm installed.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Create a new directory.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‘npm install express’ to install Express in your project.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Create a new file, name it ‘index.js’ and import the express module.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GB" sz="1600">
                <a:solidFill>
                  <a:schemeClr val="lt1"/>
                </a:solidFill>
              </a:rPr>
              <a:t>Create express application instance from the module you imported.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const express = require(‘express’);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const app = express()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Routes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Routes define the paths that users can navigate to on your web application.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Example: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let logMiddleware = function(req, res, next){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console.log(req);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next();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app.get(‘/’, logMiddleware, (req, res) </a:t>
            </a:r>
            <a:r>
              <a:rPr lang="en-GB" sz="1600">
                <a:solidFill>
                  <a:schemeClr val="lt1"/>
                </a:solidFill>
              </a:rPr>
              <a:t>=&gt; </a:t>
            </a:r>
            <a:r>
              <a:rPr lang="en-GB" sz="1600">
                <a:solidFill>
                  <a:schemeClr val="lt1"/>
                </a:solidFill>
              </a:rPr>
              <a:t>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res.send(‘Hello, Express!’);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Express supports routes of all types: get, post, put, delete…..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Middleware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Functions that are invoked sequentially during the request-response cycle.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Common use cases: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Logging: Track incoming requests and server responses.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Authentication: Verify user identity before granting access.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Error handling: Catch and handle errors before they affect the application.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Handling Requests and Responses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‘req’ and ‘res’ are request and response objects </a:t>
            </a:r>
            <a:r>
              <a:rPr lang="en-GB" sz="1600">
                <a:solidFill>
                  <a:schemeClr val="lt1"/>
                </a:solidFill>
              </a:rPr>
              <a:t>respectively.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Contain valuable information about the client’s request and the server’s response.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Using Request Parameters: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app.get(‘/user/</a:t>
            </a:r>
            <a:r>
              <a:rPr lang="en-GB" sz="1600">
                <a:solidFill>
                  <a:srgbClr val="00FF00"/>
                </a:solidFill>
              </a:rPr>
              <a:t>:id</a:t>
            </a:r>
            <a:r>
              <a:rPr lang="en-GB" sz="1600">
                <a:solidFill>
                  <a:schemeClr val="lt1"/>
                </a:solidFill>
              </a:rPr>
              <a:t>’, (req, res)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	const userId = req.params.id;</a:t>
            </a:r>
            <a:endParaRPr sz="16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Send responses: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app.get(‘/user/:id’, (req, res) =&gt; {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	const userId = req.params.id;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	</a:t>
            </a:r>
            <a:r>
              <a:rPr lang="en-GB" sz="1600">
                <a:solidFill>
                  <a:srgbClr val="00FF00"/>
                </a:solidFill>
              </a:rPr>
              <a:t>res.status(200).json({data: data})</a:t>
            </a:r>
            <a:endParaRPr sz="1600">
              <a:solidFill>
                <a:srgbClr val="00FF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Templating</a:t>
            </a:r>
            <a:endParaRPr b="1" sz="27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Templating engines like EJS allow you to generate dynamic HTML content and inject data into your views.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npm install ejs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Set the view engine: app.set(‘view engine’, ‘ejs’)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Create ‘views’ folder to store your templates.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Inside the views folder create an ejs template (index.ejs).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Use ejs tags to inject data: &lt;%= username %&gt;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Render the template: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res.render( ‘index’, { username:  “Zahir” } )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